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66" r:id="rId7"/>
    <p:sldId id="268" r:id="rId8"/>
    <p:sldId id="269" r:id="rId9"/>
    <p:sldId id="27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90600"/>
            <a:ext cx="7772400" cy="25908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Борьба с саранчой </a:t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в Республике Таджикистан</a:t>
            </a:r>
            <a:endParaRPr lang="tg-Cyrl-TJ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7406640" cy="3048000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17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sz="8000" dirty="0" smtClean="0">
                <a:solidFill>
                  <a:srgbClr val="002060"/>
                </a:solidFill>
                <a:latin typeface="Calibri" pitchFamily="34" charset="0"/>
              </a:rPr>
              <a:t>Тема:</a:t>
            </a:r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8000" b="1" dirty="0" smtClean="0">
                <a:solidFill>
                  <a:srgbClr val="002060"/>
                </a:solidFill>
                <a:latin typeface="Calibri" pitchFamily="34" charset="0"/>
              </a:rPr>
              <a:t>Химическая Обработка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r"/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Государственное Республиканское Унитарное Предприятие «Борьба с саранчой»</a:t>
            </a:r>
          </a:p>
          <a:p>
            <a:pPr algn="r"/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ПРООН</a:t>
            </a:r>
            <a:r>
              <a:rPr lang="en-US" sz="1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ПУРСБ</a:t>
            </a:r>
          </a:p>
          <a:p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ru-RU" sz="8000" dirty="0" smtClean="0">
                <a:solidFill>
                  <a:srgbClr val="002060"/>
                </a:solidFill>
                <a:latin typeface="Calibri" pitchFamily="34" charset="0"/>
              </a:rPr>
              <a:t>24 мая 2011 г.</a:t>
            </a:r>
          </a:p>
          <a:p>
            <a:endParaRPr lang="tg-Cyrl-TJ" dirty="0"/>
          </a:p>
        </p:txBody>
      </p:sp>
      <p:pic>
        <p:nvPicPr>
          <p:cNvPr id="12290" name="Picture 2" descr="http://3.bp.blogspot.com/_20Ejd27knPI/SG7rh55TwrI/AAAAAAAAA4g/DBm5JQrWbWQ/s400/locus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66800"/>
            <a:ext cx="2857500" cy="18288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52400"/>
            <a:ext cx="1714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4400" y="76200"/>
            <a:ext cx="457200" cy="92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C:\Documents and Settings\DRMP\Desktop\2714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85725"/>
            <a:ext cx="12382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71600"/>
            <a:ext cx="7498080" cy="1143000"/>
          </a:xfrm>
        </p:spPr>
        <p:txBody>
          <a:bodyPr/>
          <a:lstStyle/>
          <a:p>
            <a:pPr algn="ctr"/>
            <a:r>
              <a:rPr lang="tg-Cyrl-TJ" dirty="0" smtClean="0">
                <a:solidFill>
                  <a:srgbClr val="002060"/>
                </a:solidFill>
                <a:latin typeface="Calibri" pitchFamily="34" charset="0"/>
              </a:rPr>
              <a:t>Спасибо за внимание!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endParaRPr lang="ru-RU" sz="67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Государственное Республиканское Унитарное Предприятие «Борьба с саранчой»</a:t>
            </a:r>
          </a:p>
          <a:p>
            <a:pPr algn="ctr">
              <a:buNone/>
            </a:pPr>
            <a:endParaRPr lang="ru-RU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Адрес:</a:t>
            </a:r>
            <a:endParaRPr lang="en-US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Гипрозем 17</a:t>
            </a: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г. Душанбе </a:t>
            </a:r>
            <a:endParaRPr lang="en-US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Институт Животноводства </a:t>
            </a:r>
            <a:endParaRPr lang="en-US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Академии Наук РТ</a:t>
            </a:r>
          </a:p>
          <a:p>
            <a:pPr algn="ctr">
              <a:buNone/>
            </a:pP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тел: 905 509-766</a:t>
            </a: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; 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487 01 88 92</a:t>
            </a:r>
            <a:endParaRPr lang="tg-Cyrl-TJ" sz="51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Общая информация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	Деятельность по борьбе с саранчой реализуется в рамках Государственной  Программы по Борьбе с Саранчой на 2011-2015 гг. </a:t>
            </a:r>
          </a:p>
          <a:p>
            <a:pPr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	(Проект утверждён 30 октября 2010 г., Правительством Республики Таджикистан).  </a:t>
            </a:r>
          </a:p>
          <a:p>
            <a:pPr>
              <a:buNone/>
            </a:pPr>
            <a:r>
              <a:rPr lang="ru-RU" sz="2000" dirty="0" smtClean="0"/>
              <a:t>  </a:t>
            </a:r>
            <a:endParaRPr lang="tg-Cyrl-TJ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Распространение саранчи по РТ на 20 мая 2011 г.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7498080" cy="327660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Общая площадь распространения саранчи по РТ составляет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125247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68600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га в 2010 г.)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На площади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99373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проведена химическая обработка 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55639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га в 2010 г.)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Задействовано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3476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человек рабочей силы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66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тракторов ОВХ (опрыскиватель </a:t>
            </a:r>
            <a:r>
              <a:rPr lang="ru-RU" dirty="0" err="1" smtClean="0">
                <a:solidFill>
                  <a:srgbClr val="002060"/>
                </a:solidFill>
                <a:latin typeface="Calibri" pitchFamily="34" charset="0"/>
              </a:rPr>
              <a:t>вентиляторный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хлопковый)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Ручные аппараты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1822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Calibri" pitchFamily="34" charset="0"/>
              </a:rPr>
              <a:t>шт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5257800"/>
          <a:ext cx="7010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295400"/>
                <a:gridCol w="838200"/>
                <a:gridCol w="1371600"/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2010 г. (га)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(%)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2011 г. (га)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(%)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Calibri" pitchFamily="34" charset="0"/>
                        </a:rPr>
                        <a:t>Общая площадь</a:t>
                      </a:r>
                      <a:r>
                        <a:rPr lang="ru-RU" baseline="0" dirty="0" smtClean="0">
                          <a:latin typeface="Calibri" pitchFamily="34" charset="0"/>
                        </a:rPr>
                        <a:t> саранчи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68600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125247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latin typeface="Calibri" pitchFamily="34" charset="0"/>
                        </a:rPr>
                        <a:t>Химическая обработка 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55639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81%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99373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79%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Районы Республиканского Подчинения РТ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7498080" cy="48768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Общая площадь распространения -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16900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га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1800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га чем в 2010 г)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Рудаки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6500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Гиссар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3100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Шахринав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3000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Турсунзаде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2800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Химическая обработка на площади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12980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77%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 (6 тракторов, 295 ручных аппаратов, 395 человек рабочей силы).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Хатлон Область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7498080" cy="5181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Общая площадь распространения -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80050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 (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&gt;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43750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га чем в 2010 г.)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Дж.Руми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12000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Вахш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9500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Фархор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7050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Кумсангир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6800 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Пяндж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6300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FontTx/>
              <a:buChar char="-"/>
            </a:pP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Дангара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5000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FontTx/>
              <a:buChar char="-"/>
            </a:pPr>
            <a:r>
              <a:rPr lang="ru-RU" sz="2400" dirty="0" err="1" smtClean="0">
                <a:solidFill>
                  <a:srgbClr val="002060"/>
                </a:solidFill>
                <a:latin typeface="Calibri" pitchFamily="34" charset="0"/>
              </a:rPr>
              <a:t>Шахритуз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4900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Химическая обработка на площади </a:t>
            </a:r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</a:rPr>
              <a:t>69990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га (</a:t>
            </a:r>
            <a:r>
              <a:rPr lang="en-US" sz="2400" b="1" dirty="0" smtClean="0">
                <a:solidFill>
                  <a:srgbClr val="002060"/>
                </a:solidFill>
                <a:latin typeface="Calibri" pitchFamily="34" charset="0"/>
              </a:rPr>
              <a:t>87%</a:t>
            </a:r>
            <a:r>
              <a:rPr lang="en-US" sz="2400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ru-RU" sz="2400" dirty="0" smtClean="0">
                <a:solidFill>
                  <a:srgbClr val="002060"/>
                </a:solidFill>
                <a:latin typeface="Calibri" pitchFamily="34" charset="0"/>
              </a:rPr>
              <a:t> (30 тракторов, 1210 ручных аппаратов, 2725 человек рабочей силы).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Согдийская Область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Общая площадь распространения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-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28097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&gt;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14837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чем в 2010 г.)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Бободжон Гафуров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5790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Зафаробод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4102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Ашт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3760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Мастчох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3660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Истаравшан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3220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Химическая обработка на площади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-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16403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58%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).</a:t>
            </a:r>
          </a:p>
          <a:p>
            <a:endParaRPr lang="ru-RU" dirty="0" smtClean="0"/>
          </a:p>
          <a:p>
            <a:endParaRPr lang="tg-Cyrl-TJ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Горно-Бадахшанская Автономная Область  </a:t>
            </a:r>
            <a:endParaRPr lang="tg-Cyrl-TJ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Общая площадь распространения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200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га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&lt;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чем в 2010 г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Химическая обработка не проведена. </a:t>
            </a:r>
          </a:p>
          <a:p>
            <a:endParaRPr lang="tg-Cyrl-TJ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Причины возникновения </a:t>
            </a:r>
            <a:endParaRPr lang="tg-Cyrl-TJ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Засуха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Перелет с высокогорьях и сопредельных республик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</a:p>
          <a:p>
            <a:pPr>
              <a:buNone/>
            </a:pPr>
            <a:endParaRPr lang="en-US" b="1" u="sng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b="1" u="sng" dirty="0" smtClean="0">
                <a:solidFill>
                  <a:srgbClr val="002060"/>
                </a:solidFill>
                <a:latin typeface="Calibri" pitchFamily="34" charset="0"/>
              </a:rPr>
              <a:t>Места яйцекладки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В недоступных местах (в горах и предгорных местах)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Места попадания солнца весной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Пастбища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Одна саранча (100 яиц)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1 кв.м 17 000 единиц саранчи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35-40 дней самый активный период саранчи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(весь жизненный период 85-90 дней)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endParaRPr lang="tg-Cyrl-TJ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Карта распространения саранчи на территории РТ в 2011 г. </a:t>
            </a:r>
            <a:endParaRPr lang="en-US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850" y="1371600"/>
            <a:ext cx="76475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457</TotalTime>
  <Words>435</Words>
  <Application>Microsoft Office PowerPoint</Application>
  <PresentationFormat>On-screen Show 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Борьба с саранчой  в Республике Таджикистан</vt:lpstr>
      <vt:lpstr>Общая информация</vt:lpstr>
      <vt:lpstr>Распространение саранчи по РТ на 20 мая 2011 г.</vt:lpstr>
      <vt:lpstr>Районы Республиканского Подчинения РТ </vt:lpstr>
      <vt:lpstr>Хатлон Область </vt:lpstr>
      <vt:lpstr>Согдийская Область </vt:lpstr>
      <vt:lpstr>Горно-Бадахшанская Автономная Область  </vt:lpstr>
      <vt:lpstr>Причины возникновения </vt:lpstr>
      <vt:lpstr>Карта распространения саранчи на территории РТ в 2011 г. 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Jamshed</dc:creator>
  <cp:lastModifiedBy>Munisa</cp:lastModifiedBy>
  <cp:revision>37</cp:revision>
  <dcterms:created xsi:type="dcterms:W3CDTF">2006-08-16T00:00:00Z</dcterms:created>
  <dcterms:modified xsi:type="dcterms:W3CDTF">2011-05-23T14:09:25Z</dcterms:modified>
</cp:coreProperties>
</file>